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70" r:id="rId9"/>
    <p:sldId id="262" r:id="rId10"/>
    <p:sldId id="263" r:id="rId11"/>
    <p:sldId id="264" r:id="rId12"/>
    <p:sldId id="265" r:id="rId13"/>
    <p:sldId id="271" r:id="rId14"/>
    <p:sldId id="272" r:id="rId15"/>
    <p:sldId id="266" r:id="rId16"/>
    <p:sldId id="267" r:id="rId17"/>
    <p:sldId id="268" r:id="rId1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0172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b6cb0128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浙江真题诊断练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896ac200009aca19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9_1#44b2f9911?vcp=1&amp;pid=9b0fea8d6&amp;color=0,0,0&amp;mp=1&amp;vtp=1&amp;bt=1&amp;bbb=1"/>
          <p:cNvSpPr/>
          <p:nvPr/>
        </p:nvSpPr>
        <p:spPr>
          <a:xfrm>
            <a:off x="502920" y="232162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Parnell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agree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should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3" name="QC_7_AN.10_1#44b2f9911.blank?vcp=1&amp;pid=9b0fea8d6&amp;color=0,0,0&amp;mp=1&amp;vpa=3&amp;vtp=1"/>
          <p:cNvSpPr/>
          <p:nvPr/>
        </p:nvSpPr>
        <p:spPr>
          <a:xfrm>
            <a:off x="5344001" y="227209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7_BD.11_1#44b2f9911.choices?vcp=1&amp;pid=9b0fea8d6&amp;color=0,0,0&amp;vtp=1&amp;bbb=1"/>
          <p:cNvSpPr/>
          <p:nvPr/>
        </p:nvSpPr>
        <p:spPr>
          <a:xfrm>
            <a:off x="502920" y="2860994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A.accept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body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.avoid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talking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others'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bodies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.spend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appearance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.remember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12_1#7fb77a6a6?vcp=1&amp;pid=9b0fea8d6&amp;color=0,0,0&amp;vtp=1&amp;bt=1&amp;bbb=1"/>
          <p:cNvSpPr/>
          <p:nvPr/>
        </p:nvSpPr>
        <p:spPr>
          <a:xfrm>
            <a:off x="502920" y="230257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写作目的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purpose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3" name="QC_7_BD.12_1#7fb77a6a6?vcp=1&amp;pid=9b0fea8d6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981" y="2322262"/>
            <a:ext cx="1536192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7_AN.13_1#7fb77a6a6.bracket?vcp=1&amp;pid=9b0fea8d6&amp;color=0,0,0&amp;vpa=4&amp;vtp=1"/>
          <p:cNvSpPr/>
          <p:nvPr/>
        </p:nvSpPr>
        <p:spPr>
          <a:xfrm>
            <a:off x="9314338" y="229114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C_7_BD.14_1#7fb77a6a6.choices?vcp=1&amp;pid=9b0fea8d6&amp;color=0,0,0&amp;vtp=1&amp;bbb=1"/>
          <p:cNvSpPr/>
          <p:nvPr/>
        </p:nvSpPr>
        <p:spPr>
          <a:xfrm>
            <a:off x="502920" y="2841944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encourage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readers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exercise.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remind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readers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readers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build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body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confidence.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advise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readers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treat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friends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well.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5_1#90bf79ba2?vcp=1&amp;pid=bbb01a50c&amp;color=0,0,0&amp;vtp=1&amp;bt=1&amp;bbb=1&amp;hb=1"/>
          <p:cNvSpPr/>
          <p:nvPr/>
        </p:nvSpPr>
        <p:spPr>
          <a:xfrm>
            <a:off x="502920" y="1181420"/>
            <a:ext cx="11183112" cy="5029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主题：人与社会·交流与合作，团队精神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词数：371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难度：★★★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[2023杭州中考]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enjoy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group—there's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better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teamwork,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right?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Actually,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disagree.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Teamwork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hard.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fact,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difficult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left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office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started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own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better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made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teamwork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jobs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harder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easier.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Personalities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（个性）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teamwork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difficult.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often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puts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needs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first.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often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along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person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whose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ideas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might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best,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loudest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1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5_1#90bf79ba2?vcp=1&amp;pid=bbb01a50c&amp;color=0,0,0&amp;vtp=1&amp;bt=1&amp;bbb=1&amp;hb=1">
            <a:extLst>
              <a:ext uri="{FF2B5EF4-FFF2-40B4-BE49-F238E27FC236}">
                <a16:creationId xmlns:a16="http://schemas.microsoft.com/office/drawing/2014/main" id="{4C4E64A9-B124-D2AC-4966-BC5B3E68FE9E}"/>
              </a:ext>
            </a:extLst>
          </p:cNvPr>
          <p:cNvSpPr/>
          <p:nvPr/>
        </p:nvSpPr>
        <p:spPr>
          <a:xfrm>
            <a:off x="502920" y="900000"/>
            <a:ext cx="11183112" cy="5588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Just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difficult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personality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teamwork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hard.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Combine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（结合）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several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challenging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personality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types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harder.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enough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together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teamwork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challenging.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example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never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enough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group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successfully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together—and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reason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teamwork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difficult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often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training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room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expect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other.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build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trust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members.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Think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football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players: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given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play.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practice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train.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251515313"/>
      </p:ext>
    </p:extLst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5_1#90bf79ba2?vcp=1&amp;pid=bbb01a50c&amp;color=0,0,0&amp;vtp=1&amp;bt=1&amp;bbb=1&amp;hb=1">
            <a:extLst>
              <a:ext uri="{FF2B5EF4-FFF2-40B4-BE49-F238E27FC236}">
                <a16:creationId xmlns:a16="http://schemas.microsoft.com/office/drawing/2014/main" id="{20128D7F-DDDE-55BF-9460-9EC1B616253E}"/>
              </a:ext>
            </a:extLst>
          </p:cNvPr>
          <p:cNvSpPr/>
          <p:nvPr/>
        </p:nvSpPr>
        <p:spPr>
          <a:xfrm>
            <a:off x="502920" y="1497745"/>
            <a:ext cx="11183112" cy="4390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Teamwork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hard,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challenges,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computer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person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turn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great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idea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anyone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idea.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Don't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wrong—I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enjoy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important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decisions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myself.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realize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wrong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teamwork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teamwork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correctly.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useful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information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—because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might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turn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269468329"/>
      </p:ext>
    </p:extLst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EX.16_1#90bf79ba2?vcp=1&amp;pid=bbb01a50c&amp;color=0,0,0&amp;mp=1&amp;vtp=1&amp;bt=1&amp;bbb=1"/>
          <p:cNvSpPr/>
          <p:nvPr/>
        </p:nvSpPr>
        <p:spPr>
          <a:xfrm>
            <a:off x="502920" y="1758508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本文主要解释了团队合作让工作变得更难的原因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7_BD.17_1#83253b6f1?vcp=1&amp;pid=90bf79ba2&amp;color=0,0,0&amp;vtp=1&amp;bbb=1"/>
          <p:cNvSpPr/>
          <p:nvPr/>
        </p:nvSpPr>
        <p:spPr>
          <a:xfrm>
            <a:off x="502920" y="2292225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writer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choose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own?(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7_AN.18_1#83253b6f1.bracket?vcp=1&amp;pid=90bf79ba2&amp;color=0,0,0&amp;vpa=5&amp;vtp=1"/>
          <p:cNvSpPr/>
          <p:nvPr/>
        </p:nvSpPr>
        <p:spPr>
          <a:xfrm>
            <a:off x="9019063" y="2280795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C_7_BD.19_1#83253b6f1.choices?vcp=1&amp;pid=90bf79ba2&amp;color=0,0,0&amp;vtp=1&amp;bbb=1"/>
          <p:cNvSpPr/>
          <p:nvPr/>
        </p:nvSpPr>
        <p:spPr>
          <a:xfrm>
            <a:off x="502920" y="2833563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506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keep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himself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busier.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keep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himself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healthier.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50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easier.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harder.</a:t>
            </a:r>
            <a:endParaRPr lang="en-US" altLang="zh-CN" sz="2400" dirty="0"/>
          </a:p>
        </p:txBody>
      </p:sp>
      <p:sp>
        <p:nvSpPr>
          <p:cNvPr id="6" name="QC_7_BD.20_1#0357196fc?vcp=1&amp;pid=90bf79ba2&amp;color=0,0,0&amp;vtp=1&amp;bbb=1"/>
          <p:cNvSpPr/>
          <p:nvPr/>
        </p:nvSpPr>
        <p:spPr>
          <a:xfrm>
            <a:off x="502920" y="3930525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following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teamwork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difficult?(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7_AN.21_1#0357196fc.bracket?vcp=1&amp;pid=90bf79ba2&amp;color=0,0,0&amp;vpa=6&amp;vtp=1"/>
          <p:cNvSpPr/>
          <p:nvPr/>
        </p:nvSpPr>
        <p:spPr>
          <a:xfrm>
            <a:off x="7603840" y="3919095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8" name="QC_7_BD.22_1#0357196fc.choices?vcp=1&amp;pid=90bf79ba2&amp;color=0,0,0&amp;vtp=1&amp;bbb=1"/>
          <p:cNvSpPr/>
          <p:nvPr/>
        </p:nvSpPr>
        <p:spPr>
          <a:xfrm>
            <a:off x="502920" y="4471863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506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A.Strong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personality.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.Lots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teamwork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50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.Challenging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ideas.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.Clear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roles.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7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23_1#e3f5bb721?vcp=1&amp;pid=90bf79ba2&amp;color=0,0,0&amp;mp=1&amp;vtp=1&amp;bt=1&amp;bbb=1"/>
          <p:cNvSpPr/>
          <p:nvPr/>
        </p:nvSpPr>
        <p:spPr>
          <a:xfrm>
            <a:off x="502920" y="91192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paragraph?(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7_AN.24_1#e3f5bb721.bracket?vcp=1&amp;pid=90bf79ba2&amp;color=0,0,0&amp;mp=1&amp;vpa=7&amp;vtp=1"/>
          <p:cNvSpPr/>
          <p:nvPr/>
        </p:nvSpPr>
        <p:spPr>
          <a:xfrm>
            <a:off x="6814027" y="90049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C_7_BD.25_1#e3f5bb721.choices?vcp=1&amp;pid=90bf79ba2&amp;color=0,0,0&amp;vtp=1&amp;bbb=1"/>
          <p:cNvSpPr/>
          <p:nvPr/>
        </p:nvSpPr>
        <p:spPr>
          <a:xfrm>
            <a:off x="502920" y="1451295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hardly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advantages.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needs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engineers.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challenges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writer.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writer's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choice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day.</a:t>
            </a:r>
            <a:endParaRPr lang="en-US" altLang="zh-CN" sz="2400" dirty="0"/>
          </a:p>
        </p:txBody>
      </p:sp>
      <p:sp>
        <p:nvSpPr>
          <p:cNvPr id="5" name="QC_7_BD.26_1#4ded084d7?vcp=1&amp;pid=90bf79ba2&amp;color=0,0,0&amp;vtp=1&amp;bbb=1"/>
          <p:cNvSpPr/>
          <p:nvPr/>
        </p:nvSpPr>
        <p:spPr>
          <a:xfrm>
            <a:off x="502920" y="364172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写作目的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purpose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text?(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6" name="QC_7_BD.26_1#4ded084d7?vcp=1&amp;pid=90bf79ba2&amp;color=0,0,0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981" y="3661411"/>
            <a:ext cx="1536192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C_7_AN.27_1#4ded084d7.bracket?vcp=1&amp;pid=90bf79ba2&amp;color=0,0,0&amp;vpa=8&amp;vtp=1"/>
          <p:cNvSpPr/>
          <p:nvPr/>
        </p:nvSpPr>
        <p:spPr>
          <a:xfrm>
            <a:off x="8061802" y="3630296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8" name="QC_7_BD.28_1#4ded084d7.choices?vcp=1&amp;pid=90bf79ba2&amp;color=0,0,0&amp;vtp=1&amp;bbb=1"/>
          <p:cNvSpPr/>
          <p:nvPr/>
        </p:nvSpPr>
        <p:spPr>
          <a:xfrm>
            <a:off x="502920" y="4183064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advantages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teamwork.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importance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teamwork.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introduce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influence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teamwork.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explain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difficulties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teamwork.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7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bb4c37382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bb4c37382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中考题型过关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aa20db5f0.fixed?vcp=1&amp;pid=bb4c37382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83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题型二</a:t>
            </a:r>
            <a:r>
              <a:rPr lang="en-US" altLang="zh-CN" sz="6600" b="1" i="0" dirty="0">
                <a:solidFill>
                  <a:srgbClr val="59595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阅读理解</a:t>
            </a:r>
            <a:endParaRPr lang="en-US" altLang="zh-CN" sz="6600" dirty="0"/>
          </a:p>
        </p:txBody>
      </p:sp>
      <p:pic>
        <p:nvPicPr>
          <p:cNvPr id="3" name="C_2#aa20db5f0.fixed?vcp=1&amp;pid=bb4c37382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  <p:sp>
        <p:nvSpPr>
          <p:cNvPr id="4" name="C_2#aa20db5f0.fixed?vcp=1&amp;pid=bb4c37382&amp;color=89,89,89&amp;vtp=1&amp;bbb=1"/>
          <p:cNvSpPr/>
          <p:nvPr/>
        </p:nvSpPr>
        <p:spPr>
          <a:xfrm>
            <a:off x="374904" y="4462272"/>
            <a:ext cx="11740896" cy="74066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000"/>
              </a:lnSpc>
            </a:pPr>
            <a:r>
              <a:rPr lang="en-US" altLang="zh-CN" sz="48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类型4</a:t>
            </a:r>
            <a:r>
              <a:rPr lang="en-US" altLang="zh-CN" sz="4800" b="1" i="0" dirty="0">
                <a:solidFill>
                  <a:srgbClr val="59595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议论文</a:t>
            </a:r>
            <a:endParaRPr lang="en-US" altLang="zh-CN" sz="480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bbb01a50c.fixed?vcp=1&amp;pid=b6cb0128d&amp;color=4,110,182&amp;vtp=1&amp;bbb=1"/>
          <p:cNvSpPr/>
          <p:nvPr/>
        </p:nvSpPr>
        <p:spPr>
          <a:xfrm>
            <a:off x="219456" y="2487168"/>
            <a:ext cx="11740896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刷真题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_1#9b0fea8d6?vcp=1&amp;pid=bbb01a50c&amp;color=0,0,0&amp;vtp=1&amp;bt=1&amp;bbb=1&amp;hb=1"/>
          <p:cNvSpPr/>
          <p:nvPr/>
        </p:nvSpPr>
        <p:spPr>
          <a:xfrm>
            <a:off x="502920" y="1455740"/>
            <a:ext cx="11183112" cy="4470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主题：人与自我·自我认识，自我管理，自我提升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词数：321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</a:t>
            </a: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★★★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[2022绍兴中考]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wish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straight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hair”;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“I'd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taller”.At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times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else.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However,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pictures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TV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social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media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improper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ideas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bodies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“should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truth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everybody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different—and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thing.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Accepting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feeling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bodies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important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self-confidence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自信）.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_1#9b0fea8d6?vcp=1&amp;pid=bbb01a50c&amp;color=0,0,0&amp;vtp=1&amp;bt=1&amp;bbb=1&amp;hb=1">
            <a:extLst>
              <a:ext uri="{FF2B5EF4-FFF2-40B4-BE49-F238E27FC236}">
                <a16:creationId xmlns:a16="http://schemas.microsoft.com/office/drawing/2014/main" id="{6009C6B7-9A01-BA41-5082-AD29C4B0D06D}"/>
              </a:ext>
            </a:extLst>
          </p:cNvPr>
          <p:cNvSpPr/>
          <p:nvPr/>
        </p:nvSpPr>
        <p:spPr>
          <a:xfrm>
            <a:off x="502920" y="913450"/>
            <a:ext cx="11183112" cy="5588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Body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confidence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accepts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behaves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kindly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towards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body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includes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size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shape,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skin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color,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appearance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physical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disability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Jade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Parnell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Centre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Appearance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Research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（CAR）,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says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body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confidence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accepting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body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you”.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positively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（积极地）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body,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Research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activities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perform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However,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feeling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agitated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body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could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step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back,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less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down.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Parnell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says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trying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achieve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“perfect”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appearance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high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100"/>
              </a:lnSpc>
            </a:pP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489350677"/>
      </p:ext>
    </p:extLst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_1#9b0fea8d6?vcp=1&amp;pid=bbb01a50c&amp;color=0,0,0&amp;vtp=1&amp;bt=1&amp;bbb=1&amp;hb=1">
            <a:extLst>
              <a:ext uri="{FF2B5EF4-FFF2-40B4-BE49-F238E27FC236}">
                <a16:creationId xmlns:a16="http://schemas.microsoft.com/office/drawing/2014/main" id="{AD5ACA43-CEDE-E409-97DA-5136153A521B}"/>
              </a:ext>
            </a:extLst>
          </p:cNvPr>
          <p:cNvSpPr/>
          <p:nvPr/>
        </p:nvSpPr>
        <p:spPr>
          <a:xfrm>
            <a:off x="502920" y="1210186"/>
            <a:ext cx="11183112" cy="4944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says,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you're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spending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trying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certain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way,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less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friends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important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memories.”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important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remember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everybody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different.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develop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positive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body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image,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Parnell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says,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“Try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talk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positively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own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body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other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people's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bodies.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attention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appearance.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Instead,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think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body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you;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legs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run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fast?”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suggests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treating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body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different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kinds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exercising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fun,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plenty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sleep.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Remember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look.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3141283430"/>
      </p:ext>
    </p:extLst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EX.2_1#9b0fea8d6?vcp=1&amp;pid=bbb01a50c&amp;color=0,0,0&amp;mp=1&amp;vtp=1&amp;bt=1&amp;bbb=1"/>
          <p:cNvSpPr/>
          <p:nvPr/>
        </p:nvSpPr>
        <p:spPr>
          <a:xfrm>
            <a:off x="502920" y="2042512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本文主要论述了我们要积极地看待自己的身体这一主题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7_BD.3_1#c4760fcab?vcp=1&amp;pid=9b0fea8d6&amp;color=0,0,0&amp;vtp=1&amp;bbb=1"/>
          <p:cNvSpPr/>
          <p:nvPr/>
        </p:nvSpPr>
        <p:spPr>
          <a:xfrm>
            <a:off x="502920" y="2576229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writer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thinks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pictures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TV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social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media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4" name="QC_7_AN.4_1#c4760fcab.blank?vcp=1&amp;pid=9b0fea8d6&amp;color=0,0,0&amp;vpa=1&amp;vtp=1"/>
          <p:cNvSpPr/>
          <p:nvPr/>
        </p:nvSpPr>
        <p:spPr>
          <a:xfrm>
            <a:off x="8738077" y="2526699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C_7_BD.5_1#c4760fcab.choices?vcp=1&amp;pid=9b0fea8d6&amp;color=0,0,0&amp;vtp=1&amp;bbb=1"/>
          <p:cNvSpPr/>
          <p:nvPr/>
        </p:nvSpPr>
        <p:spPr>
          <a:xfrm>
            <a:off x="502920" y="3117567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506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perfect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follow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.may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spread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wrong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ideas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looks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50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.imply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different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.show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kindly</a:t>
            </a:r>
            <a:endParaRPr lang="en-US" altLang="zh-CN" sz="2400" dirty="0"/>
          </a:p>
        </p:txBody>
      </p:sp>
      <p:sp>
        <p:nvSpPr>
          <p:cNvPr id="6" name="QC_7_BD.6_1#e645dd983?vcp=1&amp;pid=9b0fea8d6&amp;color=0,0,0&amp;vtp=1&amp;bbb=1"/>
          <p:cNvSpPr/>
          <p:nvPr/>
        </p:nvSpPr>
        <p:spPr>
          <a:xfrm>
            <a:off x="502920" y="4214529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underlined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“agitated”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probably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means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”.</a:t>
            </a:r>
            <a:endParaRPr lang="en-US" altLang="zh-CN" sz="2400" dirty="0"/>
          </a:p>
        </p:txBody>
      </p:sp>
      <p:sp>
        <p:nvSpPr>
          <p:cNvPr id="7" name="QC_7_AN.7_1#e645dd983.blank?vcp=1&amp;pid=9b0fea8d6&amp;color=0,0,0&amp;vpa=2&amp;vtp=1"/>
          <p:cNvSpPr/>
          <p:nvPr/>
        </p:nvSpPr>
        <p:spPr>
          <a:xfrm>
            <a:off x="7253763" y="4164999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8" name="QC_7_BD.8_1#e645dd983.choices?vcp=1&amp;pid=9b0fea8d6&amp;color=0,0,0&amp;vtp=1&amp;bbb=1"/>
          <p:cNvSpPr/>
          <p:nvPr/>
        </p:nvSpPr>
        <p:spPr>
          <a:xfrm>
            <a:off x="502920" y="4749199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751328" algn="l"/>
                <a:tab pos="5566156" algn="l"/>
                <a:tab pos="8469884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.scared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B.serious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C.careless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.worried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7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1197</Words>
  <Application>Microsoft Office PowerPoint</Application>
  <PresentationFormat>宽屏</PresentationFormat>
  <Paragraphs>113</Paragraphs>
  <Slides>17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3" baseType="lpstr"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2024-10-12T09:15:15Z</dcterms:created>
  <dcterms:modified xsi:type="dcterms:W3CDTF">2024-10-12T09:34:09Z</dcterms:modified>
  <cp:category/>
  <cp:contentStatus/>
</cp:coreProperties>
</file>